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2" r:id="rId5"/>
    <p:sldId id="351" r:id="rId6"/>
    <p:sldId id="356" r:id="rId7"/>
    <p:sldId id="355" r:id="rId8"/>
    <p:sldId id="349" r:id="rId9"/>
    <p:sldId id="358" r:id="rId10"/>
    <p:sldId id="357" r:id="rId11"/>
    <p:sldId id="359" r:id="rId12"/>
    <p:sldId id="350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DFE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AF606853-7671-496A-8E4F-DF71F8EC918B}" styleName="Estilo Escuro 1 - Ênfase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Escuro 1 - Ênfas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5646"/>
  </p:normalViewPr>
  <p:slideViewPr>
    <p:cSldViewPr snapToGrid="0" snapToObjects="1" showGuides="1">
      <p:cViewPr>
        <p:scale>
          <a:sx n="78" d="100"/>
          <a:sy n="78" d="100"/>
        </p:scale>
        <p:origin x="414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40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48294C56-9F4A-43FF-B0EF-222309EB778D}" type="datetime1">
              <a:rPr lang="pt-BR" smtClean="0"/>
              <a:t>11/11/2022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63FF618-F07E-477B-AA5D-612E7A56D4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B8338A43-809C-46B4-B748-2A78E5201AAB}" type="datetime1">
              <a:rPr lang="pt-BR" smtClean="0"/>
              <a:pPr/>
              <a:t>11/11/2022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EF75CB5-5666-5049-9AE0-38EFD385C21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75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00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2666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0615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6350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6738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722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899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Espaço Reservado para Conteú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t-B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subtítulo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t-B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estilo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Conteú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ço Reservado para Conteú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t-BR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9" name="Espaço Reservado para o Número do Slide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5" name="Espaço Reservado para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pt-BR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Rodapé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23" name="Espaço Reservado para o Número do Slide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4" name="Elemento 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lemento 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6" name="Elemento 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8" name="Espaço Reservado para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pt-BR" sz="2000" spc="300"/>
            </a:lvl1pPr>
          </a:lstStyle>
          <a:p>
            <a:pPr lvl="0" rtl="0"/>
            <a:r>
              <a:rPr lang="pt-BR"/>
              <a:t>Clique para editar o texto</a:t>
            </a:r>
          </a:p>
        </p:txBody>
      </p:sp>
      <p:sp>
        <p:nvSpPr>
          <p:cNvPr id="40" name="Espaço Reservado para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pt-BR" sz="2000" spc="300"/>
            </a:lvl1pPr>
          </a:lstStyle>
          <a:p>
            <a:pPr lvl="0" rtl="0"/>
            <a:r>
              <a:rPr lang="pt-BR"/>
              <a:t>Clique para editar o texto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t-BR" sz="1600"/>
            </a:lvl2pPr>
            <a:lvl3pPr marL="859536" indent="-283464">
              <a:defRPr lang="pt-BR" sz="1600"/>
            </a:lvl3pPr>
            <a:lvl4pPr marL="1152144">
              <a:defRPr lang="pt-BR" sz="1600"/>
            </a:lvl4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t-BR" sz="1600"/>
            </a:lvl2pPr>
            <a:lvl3pPr marL="859536" indent="-283464">
              <a:defRPr lang="pt-BR" sz="1600"/>
            </a:lvl3pPr>
            <a:lvl4pPr marL="1152144">
              <a:defRPr lang="pt-BR" sz="1600"/>
            </a:lvl4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41" name="Elemento 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2" name="Elemento 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4" name="Elemento 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8" name="Elemento 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lemento 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pt-BR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pt-BR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Clique para inserir uma imagem ou um elemento gráfico aqui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lemento 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t-BR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</p:txBody>
      </p:sp>
      <p:sp>
        <p:nvSpPr>
          <p:cNvPr id="24" name="Elemento 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5" name="Espaço Reservado para o Número do Slide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pt-BR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lemento 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lemento 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" name="Espaço Reservado para Rodapé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Conteú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ço Reservado para Conteú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28" name="Espaço reservado para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pt-B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Rodapé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8" name="Elemento 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pt-BR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amellapereto" TargetMode="External"/><Relationship Id="rId13" Type="http://schemas.openxmlformats.org/officeDocument/2006/relationships/hyperlink" Target="https://www.linkedin.com/in/joao-vitor-da-silva-souza/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hyperlink" Target="https://github.com/jeffersonfcruz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www.linkedin.com/in/jeffcruz1998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11" Type="http://schemas.openxmlformats.org/officeDocument/2006/relationships/hyperlink" Target="https://github.com/joao0vitor" TargetMode="External"/><Relationship Id="rId5" Type="http://schemas.openxmlformats.org/officeDocument/2006/relationships/image" Target="../media/image27.png"/><Relationship Id="rId15" Type="http://schemas.openxmlformats.org/officeDocument/2006/relationships/hyperlink" Target="https://www.linkedin.com/in/pedro-guedes-a48674218/" TargetMode="External"/><Relationship Id="rId10" Type="http://schemas.openxmlformats.org/officeDocument/2006/relationships/hyperlink" Target="https://github.com/pedroasguedes" TargetMode="External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hyperlink" Target="https://www.linkedin.com/in/pamellaperet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" y="5046134"/>
            <a:ext cx="12192000" cy="1809856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50000"/>
              </a:lnSpc>
            </a:pPr>
            <a:r>
              <a:rPr lang="pt-BR" sz="2800" b="1" dirty="0">
                <a:solidFill>
                  <a:schemeClr val="bg1"/>
                </a:solidFill>
              </a:rPr>
              <a:t>Projeto Integrador </a:t>
            </a:r>
            <a:r>
              <a:rPr lang="pt-BR" sz="2400" b="1" dirty="0">
                <a:solidFill>
                  <a:schemeClr val="bg1"/>
                </a:solidFill>
              </a:rPr>
              <a:t>|</a:t>
            </a:r>
            <a:r>
              <a:rPr lang="pt-BR" sz="2800" b="1" dirty="0">
                <a:solidFill>
                  <a:schemeClr val="bg1"/>
                </a:solidFill>
              </a:rPr>
              <a:t> </a:t>
            </a:r>
            <a:r>
              <a:rPr lang="pt-BR" sz="2200" dirty="0">
                <a:solidFill>
                  <a:schemeClr val="bg1"/>
                </a:solidFill>
              </a:rPr>
              <a:t>SENAC – Turma 012021</a:t>
            </a:r>
          </a:p>
          <a:p>
            <a:pPr rtl="0">
              <a:lnSpc>
                <a:spcPct val="150000"/>
              </a:lnSpc>
            </a:pPr>
            <a:r>
              <a:rPr lang="pt-BR" sz="1900" dirty="0"/>
              <a:t>Desenvolvido por João Vitor, Jefferson Cruz, Pamella Pereto e Pedro Guedes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0B918AB-A92B-3F4D-54DA-EA12D5609464}"/>
              </a:ext>
            </a:extLst>
          </p:cNvPr>
          <p:cNvSpPr txBox="1">
            <a:spLocks/>
          </p:cNvSpPr>
          <p:nvPr/>
        </p:nvSpPr>
        <p:spPr>
          <a:xfrm>
            <a:off x="-3" y="2512042"/>
            <a:ext cx="12192000" cy="1323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6000" kern="1200" spc="2200" baseline="0">
                <a:solidFill>
                  <a:schemeClr val="accent5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5400" b="1" dirty="0">
                <a:solidFill>
                  <a:schemeClr val="bg1"/>
                </a:solidFill>
              </a:rPr>
              <a:t>LOJA SENHORITTA</a:t>
            </a:r>
            <a:endParaRPr lang="pt-B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99" y="-28397"/>
            <a:ext cx="6736841" cy="9610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Objetivo e Justificativa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80060" y="862499"/>
            <a:ext cx="7389628" cy="9610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Desenvolver um sistema de gerenciamento de estoque.</a:t>
            </a:r>
          </a:p>
          <a:p>
            <a:pPr rtl="0"/>
            <a:endParaRPr lang="pt-BR" dirty="0"/>
          </a:p>
        </p:txBody>
      </p:sp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Loja Senhoritta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5002F2-BC74-4A30-8A21-3270CC561A39}"/>
              </a:ext>
            </a:extLst>
          </p:cNvPr>
          <p:cNvSpPr txBox="1"/>
          <p:nvPr/>
        </p:nvSpPr>
        <p:spPr>
          <a:xfrm>
            <a:off x="5460084" y="1641219"/>
            <a:ext cx="10778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Antes</a:t>
            </a:r>
          </a:p>
        </p:txBody>
      </p:sp>
      <p:pic>
        <p:nvPicPr>
          <p:cNvPr id="14" name="Imagem 13" descr="Tabela&#10;&#10;Descrição gerada automaticamente">
            <a:extLst>
              <a:ext uri="{FF2B5EF4-FFF2-40B4-BE49-F238E27FC236}">
                <a16:creationId xmlns:a16="http://schemas.microsoft.com/office/drawing/2014/main" id="{7D51B508-2C34-492D-BAED-74A402202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14" y="2113320"/>
            <a:ext cx="11935571" cy="40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728313A-88F7-4069-B3C8-FE4489BB8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" y="237365"/>
            <a:ext cx="9052560" cy="6033577"/>
          </a:xfrm>
          <a:prstGeom prst="rect">
            <a:avLst/>
          </a:prstGeom>
        </p:spPr>
      </p:pic>
      <p:sp>
        <p:nvSpPr>
          <p:cNvPr id="17" name="Espaço Reservado para Rodapé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Loja Senhoritta</a:t>
            </a:r>
          </a:p>
        </p:txBody>
      </p:sp>
      <p:sp>
        <p:nvSpPr>
          <p:cNvPr id="18" name="Espaço Reservado para o Número do Slide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5002F2-BC74-4A30-8A21-3270CC561A39}"/>
              </a:ext>
            </a:extLst>
          </p:cNvPr>
          <p:cNvSpPr txBox="1"/>
          <p:nvPr/>
        </p:nvSpPr>
        <p:spPr>
          <a:xfrm>
            <a:off x="131046" y="1876924"/>
            <a:ext cx="1309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341701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Loja Senhoritta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4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3CAF99F0-1F01-4FBC-AE04-C1190F92F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306" y="145085"/>
            <a:ext cx="9793932" cy="92933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Linguagens e Frameworks</a:t>
            </a:r>
          </a:p>
        </p:txBody>
      </p:sp>
      <p:sp>
        <p:nvSpPr>
          <p:cNvPr id="16" name="Espaço Reservado para Texto 27">
            <a:extLst>
              <a:ext uri="{FF2B5EF4-FFF2-40B4-BE49-F238E27FC236}">
                <a16:creationId xmlns:a16="http://schemas.microsoft.com/office/drawing/2014/main" id="{69915C50-AFF3-4434-A10A-9A8443F0DEC9}"/>
              </a:ext>
            </a:extLst>
          </p:cNvPr>
          <p:cNvSpPr txBox="1">
            <a:spLocks/>
          </p:cNvSpPr>
          <p:nvPr/>
        </p:nvSpPr>
        <p:spPr>
          <a:xfrm>
            <a:off x="1169535" y="2587354"/>
            <a:ext cx="2411708" cy="713272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/>
              <a:t>Site Responsivo</a:t>
            </a:r>
          </a:p>
        </p:txBody>
      </p:sp>
      <p:sp>
        <p:nvSpPr>
          <p:cNvPr id="17" name="Espaço Reservado para Texto 29">
            <a:extLst>
              <a:ext uri="{FF2B5EF4-FFF2-40B4-BE49-F238E27FC236}">
                <a16:creationId xmlns:a16="http://schemas.microsoft.com/office/drawing/2014/main" id="{DF9DB2D9-BBD8-4113-AF55-23ED8A630B43}"/>
              </a:ext>
            </a:extLst>
          </p:cNvPr>
          <p:cNvSpPr txBox="1">
            <a:spLocks/>
          </p:cNvSpPr>
          <p:nvPr/>
        </p:nvSpPr>
        <p:spPr>
          <a:xfrm>
            <a:off x="5024048" y="2636103"/>
            <a:ext cx="1519038" cy="615775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Mobile</a:t>
            </a:r>
          </a:p>
        </p:txBody>
      </p:sp>
      <p:sp>
        <p:nvSpPr>
          <p:cNvPr id="18" name="Espaço Reservado para Texto 31">
            <a:extLst>
              <a:ext uri="{FF2B5EF4-FFF2-40B4-BE49-F238E27FC236}">
                <a16:creationId xmlns:a16="http://schemas.microsoft.com/office/drawing/2014/main" id="{BE4A9119-AE48-4FC4-9213-CDD605AF35F9}"/>
              </a:ext>
            </a:extLst>
          </p:cNvPr>
          <p:cNvSpPr txBox="1">
            <a:spLocks/>
          </p:cNvSpPr>
          <p:nvPr/>
        </p:nvSpPr>
        <p:spPr>
          <a:xfrm>
            <a:off x="8855221" y="2587354"/>
            <a:ext cx="1703891" cy="615776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pt-BR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Desktop</a:t>
            </a:r>
          </a:p>
        </p:txBody>
      </p:sp>
      <p:pic>
        <p:nvPicPr>
          <p:cNvPr id="19" name="Picture 2" descr="GitHub - twbs/icons: Official open source SVG icon library for Bootstrap.">
            <a:extLst>
              <a:ext uri="{FF2B5EF4-FFF2-40B4-BE49-F238E27FC236}">
                <a16:creationId xmlns:a16="http://schemas.microsoft.com/office/drawing/2014/main" id="{06682947-6AC6-45A9-AF41-8D0E3C7B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42" y="3442282"/>
            <a:ext cx="1060730" cy="87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BC4562D0-43CD-4C9F-B764-ED402051F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727" y="3130261"/>
            <a:ext cx="1060730" cy="1060730"/>
          </a:xfrm>
          <a:prstGeom prst="rect">
            <a:avLst/>
          </a:prstGeom>
        </p:spPr>
      </p:pic>
      <p:pic>
        <p:nvPicPr>
          <p:cNvPr id="21" name="Imagem 20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CE90566B-EE70-4261-B13F-182A8DFB1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034" y="1207452"/>
            <a:ext cx="1012469" cy="1012469"/>
          </a:xfrm>
          <a:prstGeom prst="rect">
            <a:avLst/>
          </a:prstGeom>
        </p:spPr>
      </p:pic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AAA56693-22ED-4128-8EAA-2C20FE056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192" y="3452624"/>
            <a:ext cx="802051" cy="802051"/>
          </a:xfrm>
          <a:prstGeom prst="rect">
            <a:avLst/>
          </a:prstGeom>
        </p:spPr>
      </p:pic>
      <p:pic>
        <p:nvPicPr>
          <p:cNvPr id="23" name="Picture 4" descr="You too, embrace cross-platform development with React Native">
            <a:extLst>
              <a:ext uri="{FF2B5EF4-FFF2-40B4-BE49-F238E27FC236}">
                <a16:creationId xmlns:a16="http://schemas.microsoft.com/office/drawing/2014/main" id="{65CA3F07-D52B-41C0-8241-7FB8FBB30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392" y="3394777"/>
            <a:ext cx="1331789" cy="87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3CA5518E-4547-48C7-8A70-A799AFCCB8A3}"/>
              </a:ext>
            </a:extLst>
          </p:cNvPr>
          <p:cNvCxnSpPr>
            <a:cxnSpLocks/>
          </p:cNvCxnSpPr>
          <p:nvPr/>
        </p:nvCxnSpPr>
        <p:spPr>
          <a:xfrm rot="5400000">
            <a:off x="2511981" y="1713687"/>
            <a:ext cx="720000" cy="720000"/>
          </a:xfrm>
          <a:prstGeom prst="bentConnector3">
            <a:avLst>
              <a:gd name="adj1" fmla="val -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270D9221-3FFF-4112-BC34-88A7A4C87F59}"/>
              </a:ext>
            </a:extLst>
          </p:cNvPr>
          <p:cNvCxnSpPr>
            <a:cxnSpLocks/>
          </p:cNvCxnSpPr>
          <p:nvPr/>
        </p:nvCxnSpPr>
        <p:spPr>
          <a:xfrm>
            <a:off x="5054556" y="1712545"/>
            <a:ext cx="720000" cy="720000"/>
          </a:xfrm>
          <a:prstGeom prst="bentConnector3">
            <a:avLst>
              <a:gd name="adj1" fmla="val 9962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Imagem 2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F1D7EB1B-48FA-4676-83E7-0DB6DB950C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617" y="5641695"/>
            <a:ext cx="793301" cy="793301"/>
          </a:xfrm>
          <a:prstGeom prst="rect">
            <a:avLst/>
          </a:prstGeom>
        </p:spPr>
      </p:pic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2531DB02-9BE9-4ECB-A324-F5BF018D3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0970" y="5375181"/>
            <a:ext cx="1168889" cy="1168889"/>
          </a:xfrm>
          <a:prstGeom prst="rect">
            <a:avLst/>
          </a:prstGeom>
        </p:spPr>
      </p:pic>
      <p:cxnSp>
        <p:nvCxnSpPr>
          <p:cNvPr id="28" name="Conector: Angulado 27">
            <a:extLst>
              <a:ext uri="{FF2B5EF4-FFF2-40B4-BE49-F238E27FC236}">
                <a16:creationId xmlns:a16="http://schemas.microsoft.com/office/drawing/2014/main" id="{A0FF071C-2B00-4C1A-B188-F3FD329B7953}"/>
              </a:ext>
            </a:extLst>
          </p:cNvPr>
          <p:cNvCxnSpPr>
            <a:cxnSpLocks/>
          </p:cNvCxnSpPr>
          <p:nvPr/>
        </p:nvCxnSpPr>
        <p:spPr>
          <a:xfrm rot="5400000">
            <a:off x="9047015" y="4999919"/>
            <a:ext cx="1283553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53F0E004-3836-4495-8845-C191C19B4188}"/>
              </a:ext>
            </a:extLst>
          </p:cNvPr>
          <p:cNvCxnSpPr>
            <a:cxnSpLocks/>
          </p:cNvCxnSpPr>
          <p:nvPr/>
        </p:nvCxnSpPr>
        <p:spPr>
          <a:xfrm flipH="1">
            <a:off x="4143267" y="4796582"/>
            <a:ext cx="3" cy="678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7837FA12-416C-4811-9AFD-198A63A07737}"/>
              </a:ext>
            </a:extLst>
          </p:cNvPr>
          <p:cNvCxnSpPr>
            <a:cxnSpLocks/>
          </p:cNvCxnSpPr>
          <p:nvPr/>
        </p:nvCxnSpPr>
        <p:spPr>
          <a:xfrm>
            <a:off x="2511981" y="4796582"/>
            <a:ext cx="163128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DD1256A3-C98E-43F9-97C5-AE98E739B749}"/>
              </a:ext>
            </a:extLst>
          </p:cNvPr>
          <p:cNvCxnSpPr>
            <a:cxnSpLocks/>
          </p:cNvCxnSpPr>
          <p:nvPr/>
        </p:nvCxnSpPr>
        <p:spPr>
          <a:xfrm>
            <a:off x="5742336" y="4269879"/>
            <a:ext cx="0" cy="5267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93E50A17-C332-4D7A-BB8D-4B4ACA5ACD85}"/>
              </a:ext>
            </a:extLst>
          </p:cNvPr>
          <p:cNvCxnSpPr>
            <a:cxnSpLocks/>
          </p:cNvCxnSpPr>
          <p:nvPr/>
        </p:nvCxnSpPr>
        <p:spPr>
          <a:xfrm>
            <a:off x="4831861" y="6114728"/>
            <a:ext cx="4023360" cy="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D0455F07-8F50-42AC-8932-E401843E8D49}"/>
              </a:ext>
            </a:extLst>
          </p:cNvPr>
          <p:cNvCxnSpPr>
            <a:cxnSpLocks/>
          </p:cNvCxnSpPr>
          <p:nvPr/>
        </p:nvCxnSpPr>
        <p:spPr>
          <a:xfrm>
            <a:off x="2521970" y="4286786"/>
            <a:ext cx="0" cy="5097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2CF41020-AC65-4D47-A2B8-37CAFE0A75DE}"/>
              </a:ext>
            </a:extLst>
          </p:cNvPr>
          <p:cNvCxnSpPr>
            <a:cxnSpLocks/>
          </p:cNvCxnSpPr>
          <p:nvPr/>
        </p:nvCxnSpPr>
        <p:spPr>
          <a:xfrm>
            <a:off x="4143267" y="4796582"/>
            <a:ext cx="161901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62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ta: Dobrada 16">
            <a:extLst>
              <a:ext uri="{FF2B5EF4-FFF2-40B4-BE49-F238E27FC236}">
                <a16:creationId xmlns:a16="http://schemas.microsoft.com/office/drawing/2014/main" id="{BEF89150-D6D4-7B55-204D-3A38A4412811}"/>
              </a:ext>
            </a:extLst>
          </p:cNvPr>
          <p:cNvSpPr/>
          <p:nvPr/>
        </p:nvSpPr>
        <p:spPr>
          <a:xfrm rot="5400000">
            <a:off x="8361846" y="1861779"/>
            <a:ext cx="2530800" cy="759565"/>
          </a:xfrm>
          <a:prstGeom prst="bentArrow">
            <a:avLst>
              <a:gd name="adj1" fmla="val 22436"/>
              <a:gd name="adj2" fmla="val 25000"/>
              <a:gd name="adj3" fmla="val 25000"/>
              <a:gd name="adj4" fmla="val 51451"/>
            </a:avLst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3B4DF595-F5E8-E9F3-CCAB-3B0BC296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26" y="789846"/>
            <a:ext cx="3284169" cy="3219087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Loja Senhoritta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5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1D1170C-75B7-7C31-CFD7-512687BA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9" y="-206375"/>
            <a:ext cx="10515601" cy="13255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SITE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405F1B1-9190-48E8-85C1-3CEC498BFCCB}"/>
              </a:ext>
            </a:extLst>
          </p:cNvPr>
          <p:cNvSpPr txBox="1"/>
          <p:nvPr/>
        </p:nvSpPr>
        <p:spPr>
          <a:xfrm>
            <a:off x="5461599" y="6152011"/>
            <a:ext cx="1268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Protótipo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82402A2-CD35-4DD4-BBA1-2AA20A2F3B93}"/>
              </a:ext>
            </a:extLst>
          </p:cNvPr>
          <p:cNvCxnSpPr>
            <a:cxnSpLocks/>
          </p:cNvCxnSpPr>
          <p:nvPr/>
        </p:nvCxnSpPr>
        <p:spPr>
          <a:xfrm flipH="1">
            <a:off x="5675551" y="6615387"/>
            <a:ext cx="78867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Imagem 2">
            <a:extLst>
              <a:ext uri="{FF2B5EF4-FFF2-40B4-BE49-F238E27FC236}">
                <a16:creationId xmlns:a16="http://schemas.microsoft.com/office/drawing/2014/main" id="{9D6BC599-239D-CF6A-AD4A-EA7AF23A2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05" y="785181"/>
            <a:ext cx="5319328" cy="267397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F9777A3-5F8A-5B4B-2A21-0182FFB7F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05" y="3459562"/>
            <a:ext cx="5319328" cy="269244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718B55E-77B6-259E-E0DA-A9D924A82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562" y="3778082"/>
            <a:ext cx="3691609" cy="24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Loja Senhoritta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6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1D1170C-75B7-7C31-CFD7-512687BA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19" y="-175793"/>
            <a:ext cx="10515601" cy="13255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APLICATIVO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D28995E-F7B9-23CE-B96F-723BC65C367E}"/>
              </a:ext>
            </a:extLst>
          </p:cNvPr>
          <p:cNvSpPr txBox="1"/>
          <p:nvPr/>
        </p:nvSpPr>
        <p:spPr>
          <a:xfrm>
            <a:off x="5461599" y="6152011"/>
            <a:ext cx="12688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Protótipo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E8F1E90-4DEE-F49A-4F01-26B0559EABEC}"/>
              </a:ext>
            </a:extLst>
          </p:cNvPr>
          <p:cNvCxnSpPr>
            <a:cxnSpLocks/>
          </p:cNvCxnSpPr>
          <p:nvPr/>
        </p:nvCxnSpPr>
        <p:spPr>
          <a:xfrm flipH="1">
            <a:off x="5675551" y="6615387"/>
            <a:ext cx="78867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00868B90-B670-1701-1CA2-633F56BF3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290" y="871386"/>
            <a:ext cx="2366594" cy="5293028"/>
          </a:xfrm>
          <a:prstGeom prst="rect">
            <a:avLst/>
          </a:prstGeom>
        </p:spPr>
      </p:pic>
      <p:pic>
        <p:nvPicPr>
          <p:cNvPr id="11" name="Imagem 10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C1165F7-0252-6C4F-635B-40B711EE6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955" y="871386"/>
            <a:ext cx="2381862" cy="5293027"/>
          </a:xfrm>
          <a:prstGeom prst="rect">
            <a:avLst/>
          </a:prstGeom>
        </p:spPr>
      </p:pic>
      <p:pic>
        <p:nvPicPr>
          <p:cNvPr id="13" name="Imagem 12" descr="Uma imagem contendo Texto&#10;&#10;Descrição gerada automaticamente">
            <a:extLst>
              <a:ext uri="{FF2B5EF4-FFF2-40B4-BE49-F238E27FC236}">
                <a16:creationId xmlns:a16="http://schemas.microsoft.com/office/drawing/2014/main" id="{3FC12D20-B73E-3EED-BAC2-223B209FB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3598" y="858986"/>
            <a:ext cx="2381861" cy="529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08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Loja Senhoritta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7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1D1170C-75B7-7C31-CFD7-512687BA4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-183515"/>
            <a:ext cx="10515601" cy="13255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DESKTOP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34AAE4B-46BD-83E8-A0DF-725C40C7C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5" y="1142048"/>
            <a:ext cx="5964210" cy="487192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36FB4D-A577-983F-6E6B-76D1727F3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22" y="1146174"/>
            <a:ext cx="5416614" cy="48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8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Loja Senhoritta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8</a:t>
            </a:r>
          </a:p>
        </p:txBody>
      </p:sp>
      <p:pic>
        <p:nvPicPr>
          <p:cNvPr id="2" name="Imagem 1" descr="Uma imagem contendo no interior, teto, pendurado, mesa&#10;&#10;Descrição gerada automaticamente">
            <a:extLst>
              <a:ext uri="{FF2B5EF4-FFF2-40B4-BE49-F238E27FC236}">
                <a16:creationId xmlns:a16="http://schemas.microsoft.com/office/drawing/2014/main" id="{89D60413-4D81-708C-8A1C-C1EE0AF2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797" y="1222398"/>
            <a:ext cx="4451203" cy="5026705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5828D328-27D2-3F7D-4D4D-3946D1FCFEC5}"/>
              </a:ext>
            </a:extLst>
          </p:cNvPr>
          <p:cNvSpPr txBox="1">
            <a:spLocks/>
          </p:cNvSpPr>
          <p:nvPr/>
        </p:nvSpPr>
        <p:spPr>
          <a:xfrm>
            <a:off x="769620" y="661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pt-BR"/>
              <a:t>Atualizações futuras</a:t>
            </a:r>
            <a:endParaRPr lang="pt-BR" dirty="0"/>
          </a:p>
        </p:txBody>
      </p:sp>
      <p:pic>
        <p:nvPicPr>
          <p:cNvPr id="4" name="Imagem 3" descr="Mulher posando para foto&#10;&#10;Descrição gerada automaticamente">
            <a:extLst>
              <a:ext uri="{FF2B5EF4-FFF2-40B4-BE49-F238E27FC236}">
                <a16:creationId xmlns:a16="http://schemas.microsoft.com/office/drawing/2014/main" id="{F293F1E2-F24A-1F1B-8376-82D05AD6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9984" y="2093495"/>
            <a:ext cx="2342016" cy="4159419"/>
          </a:xfrm>
          <a:prstGeom prst="rect">
            <a:avLst/>
          </a:prstGeom>
        </p:spPr>
      </p:pic>
      <p:graphicFrame>
        <p:nvGraphicFramePr>
          <p:cNvPr id="5" name="Tabela 7">
            <a:extLst>
              <a:ext uri="{FF2B5EF4-FFF2-40B4-BE49-F238E27FC236}">
                <a16:creationId xmlns:a16="http://schemas.microsoft.com/office/drawing/2014/main" id="{AEC0D845-5C21-A62A-5427-874CD7AE30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739477"/>
              </p:ext>
            </p:extLst>
          </p:nvPr>
        </p:nvGraphicFramePr>
        <p:xfrm>
          <a:off x="769620" y="1639712"/>
          <a:ext cx="6466558" cy="40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558">
                  <a:extLst>
                    <a:ext uri="{9D8B030D-6E8A-4147-A177-3AD203B41FA5}">
                      <a16:colId xmlns:a16="http://schemas.microsoft.com/office/drawing/2014/main" val="1886700380"/>
                    </a:ext>
                  </a:extLst>
                </a:gridCol>
              </a:tblGrid>
              <a:tr h="552765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600" dirty="0">
                          <a:latin typeface="+mj-lt"/>
                        </a:rPr>
                        <a:t>Em desenvolvimento: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076292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i="0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Filtros de produtos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74031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Favoritos</a:t>
                      </a:r>
                      <a:endParaRPr lang="pt-BR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0482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Tela de perfil para alterações do usuário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178466"/>
                  </a:ext>
                </a:extLst>
              </a:tr>
              <a:tr h="699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i="0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Cupons e promoções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40349"/>
                  </a:ext>
                </a:extLst>
              </a:tr>
              <a:tr h="699927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pt-BR"/>
                      </a:pPr>
                      <a:r>
                        <a:rPr lang="pt-BR" sz="1600" b="1" u="none" strike="noStrike" noProof="1">
                          <a:solidFill>
                            <a:schemeClr val="bg1"/>
                          </a:solidFill>
                          <a:effectLst/>
                          <a:latin typeface="Arial Nova" panose="020B0504020202020204" pitchFamily="34" charset="0"/>
                          <a:cs typeface="Biome" panose="020B0503030204020804" pitchFamily="34" charset="0"/>
                        </a:rPr>
                        <a:t>Carrinho e checkout (integração com PayPal) </a:t>
                      </a:r>
                      <a:endParaRPr lang="pt-BR" sz="1600" b="1" i="0" u="none" strike="noStrike" noProof="1">
                        <a:solidFill>
                          <a:schemeClr val="bg1"/>
                        </a:solidFill>
                        <a:effectLst/>
                        <a:latin typeface="Arial Nova" panose="020B0504020202020204" pitchFamily="34" charset="0"/>
                        <a:cs typeface="Biome" panose="020B05030302040208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697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48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m 59" descr="Pessoa posando para foto em fundo azul&#10;&#10;Descrição gerada automaticamente">
            <a:extLst>
              <a:ext uri="{FF2B5EF4-FFF2-40B4-BE49-F238E27FC236}">
                <a16:creationId xmlns:a16="http://schemas.microsoft.com/office/drawing/2014/main" id="{2EBFCDF9-39F8-4F56-F7CC-A41E90C2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3088" y="3622687"/>
            <a:ext cx="1403251" cy="1454841"/>
          </a:xfrm>
          <a:prstGeom prst="rect">
            <a:avLst/>
          </a:prstGeom>
        </p:spPr>
      </p:pic>
      <p:pic>
        <p:nvPicPr>
          <p:cNvPr id="24" name="Imagem 23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3AAA138B-7412-41A1-9B2B-94F3DFBE8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760" y="2939538"/>
            <a:ext cx="3235111" cy="3235111"/>
          </a:xfrm>
          <a:prstGeom prst="rect">
            <a:avLst/>
          </a:prstGeom>
        </p:spPr>
      </p:pic>
      <p:pic>
        <p:nvPicPr>
          <p:cNvPr id="22" name="Imagem 21" descr="Desenho de rosto de pessoa&#10;&#10;Descrição gerada automaticamente com confiança baixa">
            <a:extLst>
              <a:ext uri="{FF2B5EF4-FFF2-40B4-BE49-F238E27FC236}">
                <a16:creationId xmlns:a16="http://schemas.microsoft.com/office/drawing/2014/main" id="{7284F27E-E7D1-4783-B43A-31D875EF2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807" y="-579462"/>
            <a:ext cx="3204537" cy="320453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Obrigado!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Loja Senhoritta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E024F78-56A6-7740-B68D-8D4D026EDF3F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19" name="Imagem 18" descr="Mulher posando para foto em local escuro&#10;&#10;Descrição gerada automaticamente">
            <a:extLst>
              <a:ext uri="{FF2B5EF4-FFF2-40B4-BE49-F238E27FC236}">
                <a16:creationId xmlns:a16="http://schemas.microsoft.com/office/drawing/2014/main" id="{7CEA5D64-381D-4595-AF4B-BB5077BBF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695" y="-316239"/>
            <a:ext cx="2782455" cy="2782455"/>
          </a:xfrm>
          <a:prstGeom prst="rect">
            <a:avLst/>
          </a:prstGeom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A7E371EB-6664-4530-81F8-C407332815F2}"/>
              </a:ext>
            </a:extLst>
          </p:cNvPr>
          <p:cNvSpPr txBox="1">
            <a:spLocks/>
          </p:cNvSpPr>
          <p:nvPr/>
        </p:nvSpPr>
        <p:spPr>
          <a:xfrm>
            <a:off x="6393352" y="1829809"/>
            <a:ext cx="2130971" cy="3576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pt-BR" sz="2000" dirty="0"/>
              <a:t>Pamella Pereto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3BDF2C0-F8B5-4017-9E40-F36CCD1B1D45}"/>
              </a:ext>
            </a:extLst>
          </p:cNvPr>
          <p:cNvGrpSpPr/>
          <p:nvPr/>
        </p:nvGrpSpPr>
        <p:grpSpPr>
          <a:xfrm>
            <a:off x="7483889" y="2242280"/>
            <a:ext cx="400158" cy="418481"/>
            <a:chOff x="3379402" y="4128169"/>
            <a:chExt cx="570058" cy="596161"/>
          </a:xfrm>
        </p:grpSpPr>
        <p:pic>
          <p:nvPicPr>
            <p:cNvPr id="27" name="Imagem 26" descr="Desenho de um animal&#10;&#10;Descrição gerada automaticamente com confiança média">
              <a:extLst>
                <a:ext uri="{FF2B5EF4-FFF2-40B4-BE49-F238E27FC236}">
                  <a16:creationId xmlns:a16="http://schemas.microsoft.com/office/drawing/2014/main" id="{E05BD705-E1CD-4E8F-B18C-DD299AD11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79402" y="4128170"/>
              <a:ext cx="570058" cy="570058"/>
            </a:xfrm>
            <a:prstGeom prst="rect">
              <a:avLst/>
            </a:prstGeom>
          </p:spPr>
        </p:pic>
        <p:sp>
          <p:nvSpPr>
            <p:cNvPr id="25" name="Botão de Ação: Apagar 24">
              <a:hlinkClick r:id="rId8" highlightClick="1"/>
              <a:extLst>
                <a:ext uri="{FF2B5EF4-FFF2-40B4-BE49-F238E27FC236}">
                  <a16:creationId xmlns:a16="http://schemas.microsoft.com/office/drawing/2014/main" id="{E070A2E1-64A0-4904-B914-05E143E08F75}"/>
                </a:ext>
              </a:extLst>
            </p:cNvPr>
            <p:cNvSpPr/>
            <p:nvPr/>
          </p:nvSpPr>
          <p:spPr>
            <a:xfrm>
              <a:off x="3379402" y="4128169"/>
              <a:ext cx="570058" cy="596161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7BB803-4938-7B47-3FBD-6115AD6E06E1}"/>
              </a:ext>
            </a:extLst>
          </p:cNvPr>
          <p:cNvSpPr txBox="1"/>
          <p:nvPr/>
        </p:nvSpPr>
        <p:spPr>
          <a:xfrm>
            <a:off x="336405" y="3748975"/>
            <a:ext cx="554086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900" i="1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As pessoas que são loucas o suficiente para achar que podem mudar o mundo são as que, de fato, mudam.”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B53D2AE-29E8-214A-0665-66DA352DDE93}"/>
              </a:ext>
            </a:extLst>
          </p:cNvPr>
          <p:cNvSpPr txBox="1"/>
          <p:nvPr/>
        </p:nvSpPr>
        <p:spPr>
          <a:xfrm>
            <a:off x="2188087" y="4464307"/>
            <a:ext cx="1399492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900" i="1" dirty="0">
                <a:solidFill>
                  <a:schemeClr val="bg1"/>
                </a:solidFill>
                <a:latin typeface="Source Sans Pro" panose="020B0503030403020204" pitchFamily="34" charset="0"/>
              </a:rPr>
              <a:t>(Steve Jobs)</a:t>
            </a:r>
            <a:endParaRPr lang="pt-BR" sz="1900" dirty="0">
              <a:solidFill>
                <a:schemeClr val="bg1"/>
              </a:solidFill>
            </a:endParaRPr>
          </a:p>
        </p:txBody>
      </p:sp>
      <p:pic>
        <p:nvPicPr>
          <p:cNvPr id="13" name="Imagem 12" descr="Logotipo, Ícone&#10;&#10;Descrição gerada automaticamente">
            <a:extLst>
              <a:ext uri="{FF2B5EF4-FFF2-40B4-BE49-F238E27FC236}">
                <a16:creationId xmlns:a16="http://schemas.microsoft.com/office/drawing/2014/main" id="{8551F5F9-DB4E-41E3-4CC8-5C2E1B3C5F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4828" y="2246590"/>
            <a:ext cx="380094" cy="380094"/>
          </a:xfrm>
          <a:prstGeom prst="rect">
            <a:avLst/>
          </a:prstGeom>
        </p:spPr>
      </p:pic>
      <p:sp>
        <p:nvSpPr>
          <p:cNvPr id="20" name="Título 1">
            <a:extLst>
              <a:ext uri="{FF2B5EF4-FFF2-40B4-BE49-F238E27FC236}">
                <a16:creationId xmlns:a16="http://schemas.microsoft.com/office/drawing/2014/main" id="{3ECF32F9-6137-0F84-6CA0-B1C5BA595F3E}"/>
              </a:ext>
            </a:extLst>
          </p:cNvPr>
          <p:cNvSpPr txBox="1">
            <a:spLocks/>
          </p:cNvSpPr>
          <p:nvPr/>
        </p:nvSpPr>
        <p:spPr>
          <a:xfrm>
            <a:off x="9810791" y="1829809"/>
            <a:ext cx="1962591" cy="3576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pt-BR" sz="2000" dirty="0"/>
              <a:t>Pedro Guedes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11951265-3819-FF85-7412-D2BC2F153A48}"/>
              </a:ext>
            </a:extLst>
          </p:cNvPr>
          <p:cNvGrpSpPr/>
          <p:nvPr/>
        </p:nvGrpSpPr>
        <p:grpSpPr>
          <a:xfrm>
            <a:off x="10827256" y="2228019"/>
            <a:ext cx="400158" cy="424476"/>
            <a:chOff x="3379402" y="4107850"/>
            <a:chExt cx="570058" cy="604701"/>
          </a:xfrm>
        </p:grpSpPr>
        <p:pic>
          <p:nvPicPr>
            <p:cNvPr id="23" name="Imagem 22" descr="Desenho de um animal&#10;&#10;Descrição gerada automaticamente com confiança média">
              <a:extLst>
                <a:ext uri="{FF2B5EF4-FFF2-40B4-BE49-F238E27FC236}">
                  <a16:creationId xmlns:a16="http://schemas.microsoft.com/office/drawing/2014/main" id="{4FB52B33-97FC-0048-30F9-4155A0E5F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79402" y="4128170"/>
              <a:ext cx="570058" cy="570058"/>
            </a:xfrm>
            <a:prstGeom prst="rect">
              <a:avLst/>
            </a:prstGeom>
          </p:spPr>
        </p:pic>
        <p:sp>
          <p:nvSpPr>
            <p:cNvPr id="26" name="Botão de Ação: Apagar 25">
              <a:hlinkClick r:id="rId10" highlightClick="1"/>
              <a:extLst>
                <a:ext uri="{FF2B5EF4-FFF2-40B4-BE49-F238E27FC236}">
                  <a16:creationId xmlns:a16="http://schemas.microsoft.com/office/drawing/2014/main" id="{312BDEDA-EE1A-AF22-E60D-3031A85248C1}"/>
                </a:ext>
              </a:extLst>
            </p:cNvPr>
            <p:cNvSpPr/>
            <p:nvPr/>
          </p:nvSpPr>
          <p:spPr>
            <a:xfrm>
              <a:off x="3379402" y="4107850"/>
              <a:ext cx="570058" cy="604701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28" name="Imagem 27" descr="Logotipo, Ícone&#10;&#10;Descrição gerada automaticamente">
            <a:extLst>
              <a:ext uri="{FF2B5EF4-FFF2-40B4-BE49-F238E27FC236}">
                <a16:creationId xmlns:a16="http://schemas.microsoft.com/office/drawing/2014/main" id="{44304318-1F5D-D0AE-4B88-7C2233BDC3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28195" y="2246590"/>
            <a:ext cx="380094" cy="380094"/>
          </a:xfrm>
          <a:prstGeom prst="rect">
            <a:avLst/>
          </a:prstGeom>
        </p:spPr>
      </p:pic>
      <p:sp>
        <p:nvSpPr>
          <p:cNvPr id="35" name="Título 1">
            <a:extLst>
              <a:ext uri="{FF2B5EF4-FFF2-40B4-BE49-F238E27FC236}">
                <a16:creationId xmlns:a16="http://schemas.microsoft.com/office/drawing/2014/main" id="{F7725168-58B4-44D2-8A83-2F476532F10B}"/>
              </a:ext>
            </a:extLst>
          </p:cNvPr>
          <p:cNvSpPr txBox="1">
            <a:spLocks/>
          </p:cNvSpPr>
          <p:nvPr/>
        </p:nvSpPr>
        <p:spPr>
          <a:xfrm>
            <a:off x="6669805" y="5018532"/>
            <a:ext cx="1578064" cy="3576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pt-BR" sz="2000" dirty="0"/>
              <a:t>João Vitor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AE9842C-677D-9289-8EE3-D9E91710B422}"/>
              </a:ext>
            </a:extLst>
          </p:cNvPr>
          <p:cNvGrpSpPr/>
          <p:nvPr/>
        </p:nvGrpSpPr>
        <p:grpSpPr>
          <a:xfrm>
            <a:off x="7483889" y="5441269"/>
            <a:ext cx="400158" cy="400158"/>
            <a:chOff x="3379402" y="4128170"/>
            <a:chExt cx="570058" cy="570058"/>
          </a:xfrm>
        </p:grpSpPr>
        <p:pic>
          <p:nvPicPr>
            <p:cNvPr id="43" name="Imagem 42" descr="Desenho de um animal&#10;&#10;Descrição gerada automaticamente com confiança média">
              <a:extLst>
                <a:ext uri="{FF2B5EF4-FFF2-40B4-BE49-F238E27FC236}">
                  <a16:creationId xmlns:a16="http://schemas.microsoft.com/office/drawing/2014/main" id="{79FD7AFF-DED5-81CA-A5E2-8E641B250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79402" y="4128170"/>
              <a:ext cx="570058" cy="570058"/>
            </a:xfrm>
            <a:prstGeom prst="rect">
              <a:avLst/>
            </a:prstGeom>
          </p:spPr>
        </p:pic>
        <p:sp>
          <p:nvSpPr>
            <p:cNvPr id="46" name="Botão de Ação: Apagar 45">
              <a:hlinkClick r:id="rId11" highlightClick="1"/>
              <a:extLst>
                <a:ext uri="{FF2B5EF4-FFF2-40B4-BE49-F238E27FC236}">
                  <a16:creationId xmlns:a16="http://schemas.microsoft.com/office/drawing/2014/main" id="{91ADC463-729C-988C-B180-54193E9E8F32}"/>
                </a:ext>
              </a:extLst>
            </p:cNvPr>
            <p:cNvSpPr/>
            <p:nvPr/>
          </p:nvSpPr>
          <p:spPr>
            <a:xfrm>
              <a:off x="3379402" y="4149282"/>
              <a:ext cx="570058" cy="526495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7" name="Imagem 46" descr="Logotipo, Ícone&#10;&#10;Descrição gerada automaticamente">
            <a:extLst>
              <a:ext uri="{FF2B5EF4-FFF2-40B4-BE49-F238E27FC236}">
                <a16:creationId xmlns:a16="http://schemas.microsoft.com/office/drawing/2014/main" id="{4D5661ED-A415-499E-A5A5-94BE3F9D67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4828" y="5445576"/>
            <a:ext cx="380094" cy="380094"/>
          </a:xfrm>
          <a:prstGeom prst="rect">
            <a:avLst/>
          </a:prstGeom>
        </p:spPr>
      </p:pic>
      <p:sp>
        <p:nvSpPr>
          <p:cNvPr id="49" name="Título 1">
            <a:extLst>
              <a:ext uri="{FF2B5EF4-FFF2-40B4-BE49-F238E27FC236}">
                <a16:creationId xmlns:a16="http://schemas.microsoft.com/office/drawing/2014/main" id="{90676701-A02B-30F9-7363-E1D5ADDDDF45}"/>
              </a:ext>
            </a:extLst>
          </p:cNvPr>
          <p:cNvSpPr txBox="1">
            <a:spLocks/>
          </p:cNvSpPr>
          <p:nvPr/>
        </p:nvSpPr>
        <p:spPr>
          <a:xfrm>
            <a:off x="9658311" y="5029047"/>
            <a:ext cx="2099938" cy="3576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kern="120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pt-BR" sz="2000" dirty="0"/>
              <a:t>Jefferson Cruz</a:t>
            </a:r>
          </a:p>
        </p:txBody>
      </p: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84DE128F-E4C7-3C3B-5B13-7ACA9D6B1875}"/>
              </a:ext>
            </a:extLst>
          </p:cNvPr>
          <p:cNvGrpSpPr/>
          <p:nvPr/>
        </p:nvGrpSpPr>
        <p:grpSpPr>
          <a:xfrm>
            <a:off x="10812362" y="5451784"/>
            <a:ext cx="400158" cy="400158"/>
            <a:chOff x="3379402" y="4128170"/>
            <a:chExt cx="570058" cy="570058"/>
          </a:xfrm>
        </p:grpSpPr>
        <p:pic>
          <p:nvPicPr>
            <p:cNvPr id="52" name="Imagem 51" descr="Desenho de um animal&#10;&#10;Descrição gerada automaticamente com confiança média">
              <a:extLst>
                <a:ext uri="{FF2B5EF4-FFF2-40B4-BE49-F238E27FC236}">
                  <a16:creationId xmlns:a16="http://schemas.microsoft.com/office/drawing/2014/main" id="{4ABBE8AF-36F2-AA91-482C-E0E6F3AE8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79402" y="4128170"/>
              <a:ext cx="570058" cy="570058"/>
            </a:xfrm>
            <a:prstGeom prst="rect">
              <a:avLst/>
            </a:prstGeom>
          </p:spPr>
        </p:pic>
        <p:sp>
          <p:nvSpPr>
            <p:cNvPr id="53" name="Botão de Ação: Apagar 52">
              <a:hlinkClick r:id="rId12" highlightClick="1"/>
              <a:extLst>
                <a:ext uri="{FF2B5EF4-FFF2-40B4-BE49-F238E27FC236}">
                  <a16:creationId xmlns:a16="http://schemas.microsoft.com/office/drawing/2014/main" id="{2CC009A3-CDC2-539A-4511-14FBD65C8E44}"/>
                </a:ext>
              </a:extLst>
            </p:cNvPr>
            <p:cNvSpPr/>
            <p:nvPr/>
          </p:nvSpPr>
          <p:spPr>
            <a:xfrm>
              <a:off x="3379402" y="4128170"/>
              <a:ext cx="570058" cy="570058"/>
            </a:xfrm>
            <a:prstGeom prst="actionButtonBlank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54" name="Imagem 53" descr="Logotipo, Ícone&#10;&#10;Descrição gerada automaticamente">
            <a:extLst>
              <a:ext uri="{FF2B5EF4-FFF2-40B4-BE49-F238E27FC236}">
                <a16:creationId xmlns:a16="http://schemas.microsoft.com/office/drawing/2014/main" id="{62DCA633-C3D5-5C3C-50B8-E74D4FAF74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3301" y="5456091"/>
            <a:ext cx="380094" cy="380094"/>
          </a:xfrm>
          <a:prstGeom prst="rect">
            <a:avLst/>
          </a:prstGeom>
        </p:spPr>
      </p:pic>
      <p:sp>
        <p:nvSpPr>
          <p:cNvPr id="55" name="Botão de Ação: Apagar 54">
            <a:hlinkClick r:id="rId13" highlightClick="1"/>
            <a:extLst>
              <a:ext uri="{FF2B5EF4-FFF2-40B4-BE49-F238E27FC236}">
                <a16:creationId xmlns:a16="http://schemas.microsoft.com/office/drawing/2014/main" id="{DAD7DDA6-FBFA-20EF-FC2B-C35B1CEFB926}"/>
              </a:ext>
            </a:extLst>
          </p:cNvPr>
          <p:cNvSpPr/>
          <p:nvPr/>
        </p:nvSpPr>
        <p:spPr>
          <a:xfrm>
            <a:off x="6964764" y="5441271"/>
            <a:ext cx="400158" cy="40015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Botão de Ação: Apagar 55">
            <a:hlinkClick r:id="rId14" highlightClick="1"/>
            <a:extLst>
              <a:ext uri="{FF2B5EF4-FFF2-40B4-BE49-F238E27FC236}">
                <a16:creationId xmlns:a16="http://schemas.microsoft.com/office/drawing/2014/main" id="{9430A049-1B81-007B-857B-5F9BC30EEACC}"/>
              </a:ext>
            </a:extLst>
          </p:cNvPr>
          <p:cNvSpPr/>
          <p:nvPr/>
        </p:nvSpPr>
        <p:spPr>
          <a:xfrm>
            <a:off x="6964764" y="2242283"/>
            <a:ext cx="400158" cy="40015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Botão de Ação: Apagar 56">
            <a:hlinkClick r:id="rId15" highlightClick="1"/>
            <a:extLst>
              <a:ext uri="{FF2B5EF4-FFF2-40B4-BE49-F238E27FC236}">
                <a16:creationId xmlns:a16="http://schemas.microsoft.com/office/drawing/2014/main" id="{12FDBC1E-C530-445B-09E6-A36C9660D7E8}"/>
              </a:ext>
            </a:extLst>
          </p:cNvPr>
          <p:cNvSpPr/>
          <p:nvPr/>
        </p:nvSpPr>
        <p:spPr>
          <a:xfrm>
            <a:off x="10313301" y="2252338"/>
            <a:ext cx="400158" cy="40015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8" name="Botão de Ação: Apagar 57">
            <a:hlinkClick r:id="rId16" highlightClick="1"/>
            <a:extLst>
              <a:ext uri="{FF2B5EF4-FFF2-40B4-BE49-F238E27FC236}">
                <a16:creationId xmlns:a16="http://schemas.microsoft.com/office/drawing/2014/main" id="{CE13E95C-8011-EE8F-BB8E-BCD554D57E2A}"/>
              </a:ext>
            </a:extLst>
          </p:cNvPr>
          <p:cNvSpPr/>
          <p:nvPr/>
        </p:nvSpPr>
        <p:spPr>
          <a:xfrm>
            <a:off x="10303269" y="5451784"/>
            <a:ext cx="400158" cy="400158"/>
          </a:xfrm>
          <a:prstGeom prst="actionButtonBlank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586_TF11936837_Win32" id="{81762AB2-0A52-4665-936A-0686E8D8D97B}" vid="{FAB0D132-DE4B-4F18-88E5-B21F335C0D7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www.w3.org/XML/1998/namespace"/>
    <ds:schemaRef ds:uri="230e9df3-be65-4c73-a93b-d1236ebd677e"/>
    <ds:schemaRef ds:uri="71af3243-3dd4-4a8d-8c0d-dd76da1f02a5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resultados científicos</Template>
  <TotalTime>1395</TotalTime>
  <Words>144</Words>
  <Application>Microsoft Office PowerPoint</Application>
  <PresentationFormat>Widescreen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Arial</vt:lpstr>
      <vt:lpstr>Arial Nova</vt:lpstr>
      <vt:lpstr>Biome</vt:lpstr>
      <vt:lpstr>Biome Light</vt:lpstr>
      <vt:lpstr>Calibri</vt:lpstr>
      <vt:lpstr>Segoe UI</vt:lpstr>
      <vt:lpstr>Source Sans Pro</vt:lpstr>
      <vt:lpstr>Tema do Office</vt:lpstr>
      <vt:lpstr>Apresentação do PowerPoint</vt:lpstr>
      <vt:lpstr>Objetivo e Justificativa</vt:lpstr>
      <vt:lpstr>Apresentação do PowerPoint</vt:lpstr>
      <vt:lpstr>Linguagens e Frameworks</vt:lpstr>
      <vt:lpstr>SITE</vt:lpstr>
      <vt:lpstr>APLICATIVO</vt:lpstr>
      <vt:lpstr>DESKTOP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PAMELLA CHRISTINI PERETO E SILVA</dc:creator>
  <cp:lastModifiedBy>PAMELLA CHRISTINI PERETO E SILVA</cp:lastModifiedBy>
  <cp:revision>6</cp:revision>
  <dcterms:created xsi:type="dcterms:W3CDTF">2022-11-09T23:06:56Z</dcterms:created>
  <dcterms:modified xsi:type="dcterms:W3CDTF">2022-11-11T13:27:13Z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